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20"/>
  </p:handoutMasterIdLst>
  <p:sldIdLst>
    <p:sldId id="261" r:id="rId2"/>
    <p:sldId id="262" r:id="rId3"/>
    <p:sldId id="263" r:id="rId4"/>
    <p:sldId id="264" r:id="rId5"/>
    <p:sldId id="260" r:id="rId6"/>
    <p:sldId id="259" r:id="rId7"/>
    <p:sldId id="265" r:id="rId8"/>
    <p:sldId id="266" r:id="rId9"/>
    <p:sldId id="267" r:id="rId10"/>
    <p:sldId id="272" r:id="rId11"/>
    <p:sldId id="271" r:id="rId12"/>
    <p:sldId id="273" r:id="rId13"/>
    <p:sldId id="274" r:id="rId14"/>
    <p:sldId id="275" r:id="rId15"/>
    <p:sldId id="276" r:id="rId16"/>
    <p:sldId id="268" r:id="rId17"/>
    <p:sldId id="269" r:id="rId18"/>
    <p:sldId id="270" r:id="rId1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6"/>
    <a:srgbClr val="95A2B1"/>
    <a:srgbClr val="817669"/>
    <a:srgbClr val="C8C2B6"/>
    <a:srgbClr val="434B56"/>
    <a:srgbClr val="E0E0D8"/>
    <a:srgbClr val="FCFBFA"/>
    <a:srgbClr val="F4F3F2"/>
    <a:srgbClr val="F4F2F0"/>
    <a:srgbClr val="F1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E4BD83-0ECC-41AE-BCD4-C6A3F6C6791E}" v="3" dt="2023-10-04T07:47:55.623"/>
    <p1510:client id="{C2BBBA8B-5CA5-4BA0-9F53-57592505F585}" v="69" dt="2023-10-04T07:10:57.9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095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eyoung park" userId="676690fc0741a85e" providerId="LiveId" clId="{70E4BD83-0ECC-41AE-BCD4-C6A3F6C6791E}"/>
    <pc:docChg chg="undo custSel addSld modSld sldOrd">
      <pc:chgData name="taeyoung park" userId="676690fc0741a85e" providerId="LiveId" clId="{70E4BD83-0ECC-41AE-BCD4-C6A3F6C6791E}" dt="2023-10-04T07:48:10.584" v="27" actId="20577"/>
      <pc:docMkLst>
        <pc:docMk/>
      </pc:docMkLst>
      <pc:sldChg chg="addSp modSp mod ord modAnim">
        <pc:chgData name="taeyoung park" userId="676690fc0741a85e" providerId="LiveId" clId="{70E4BD83-0ECC-41AE-BCD4-C6A3F6C6791E}" dt="2023-10-04T07:42:13.700" v="6"/>
        <pc:sldMkLst>
          <pc:docMk/>
          <pc:sldMk cId="1528644854" sldId="274"/>
        </pc:sldMkLst>
        <pc:picChg chg="add mod">
          <ac:chgData name="taeyoung park" userId="676690fc0741a85e" providerId="LiveId" clId="{70E4BD83-0ECC-41AE-BCD4-C6A3F6C6791E}" dt="2023-10-04T07:40:33.069" v="4" actId="1076"/>
          <ac:picMkLst>
            <pc:docMk/>
            <pc:sldMk cId="1528644854" sldId="274"/>
            <ac:picMk id="2" creationId="{13133C33-91FB-C8B6-6B3A-88C056FA8D98}"/>
          </ac:picMkLst>
        </pc:picChg>
      </pc:sldChg>
      <pc:sldChg chg="addSp delSp modSp mod">
        <pc:chgData name="taeyoung park" userId="676690fc0741a85e" providerId="LiveId" clId="{70E4BD83-0ECC-41AE-BCD4-C6A3F6C6791E}" dt="2023-10-04T07:47:53.471" v="18" actId="478"/>
        <pc:sldMkLst>
          <pc:docMk/>
          <pc:sldMk cId="3126487480" sldId="275"/>
        </pc:sldMkLst>
        <pc:picChg chg="add del mod">
          <ac:chgData name="taeyoung park" userId="676690fc0741a85e" providerId="LiveId" clId="{70E4BD83-0ECC-41AE-BCD4-C6A3F6C6791E}" dt="2023-10-04T07:47:53.471" v="18" actId="478"/>
          <ac:picMkLst>
            <pc:docMk/>
            <pc:sldMk cId="3126487480" sldId="275"/>
            <ac:picMk id="4" creationId="{733CB726-C08F-0121-97ED-093329B661FA}"/>
          </ac:picMkLst>
        </pc:picChg>
      </pc:sldChg>
      <pc:sldChg chg="addSp delSp modSp add mod delAnim">
        <pc:chgData name="taeyoung park" userId="676690fc0741a85e" providerId="LiveId" clId="{70E4BD83-0ECC-41AE-BCD4-C6A3F6C6791E}" dt="2023-10-04T07:48:10.584" v="27" actId="20577"/>
        <pc:sldMkLst>
          <pc:docMk/>
          <pc:sldMk cId="3399895559" sldId="276"/>
        </pc:sldMkLst>
        <pc:spChg chg="mod">
          <ac:chgData name="taeyoung park" userId="676690fc0741a85e" providerId="LiveId" clId="{70E4BD83-0ECC-41AE-BCD4-C6A3F6C6791E}" dt="2023-10-04T07:48:10.584" v="27" actId="20577"/>
          <ac:spMkLst>
            <pc:docMk/>
            <pc:sldMk cId="3399895559" sldId="276"/>
            <ac:spMk id="8" creationId="{AE33CB1D-901A-9243-7364-0A65AAF690CA}"/>
          </ac:spMkLst>
        </pc:spChg>
        <pc:grpChg chg="del">
          <ac:chgData name="taeyoung park" userId="676690fc0741a85e" providerId="LiveId" clId="{70E4BD83-0ECC-41AE-BCD4-C6A3F6C6791E}" dt="2023-10-04T07:47:21.340" v="9" actId="478"/>
          <ac:grpSpMkLst>
            <pc:docMk/>
            <pc:sldMk cId="3399895559" sldId="276"/>
            <ac:grpSpMk id="20" creationId="{D9996813-B335-8071-E4C0-24E921FC3C23}"/>
          </ac:grpSpMkLst>
        </pc:grpChg>
        <pc:picChg chg="add del mod">
          <ac:chgData name="taeyoung park" userId="676690fc0741a85e" providerId="LiveId" clId="{70E4BD83-0ECC-41AE-BCD4-C6A3F6C6791E}" dt="2023-10-04T07:47:32.013" v="12" actId="478"/>
          <ac:picMkLst>
            <pc:docMk/>
            <pc:sldMk cId="3399895559" sldId="276"/>
            <ac:picMk id="4" creationId="{ADB789FC-B515-7BA8-CBC8-7C5C345DDC12}"/>
          </ac:picMkLst>
        </pc:picChg>
        <pc:picChg chg="add mod">
          <ac:chgData name="taeyoung park" userId="676690fc0741a85e" providerId="LiveId" clId="{70E4BD83-0ECC-41AE-BCD4-C6A3F6C6791E}" dt="2023-10-04T07:47:55.623" v="19"/>
          <ac:picMkLst>
            <pc:docMk/>
            <pc:sldMk cId="3399895559" sldId="276"/>
            <ac:picMk id="7" creationId="{39851E7F-A808-E9E5-E77C-971FC5A2F385}"/>
          </ac:picMkLst>
        </pc:picChg>
        <pc:picChg chg="del">
          <ac:chgData name="taeyoung park" userId="676690fc0741a85e" providerId="LiveId" clId="{70E4BD83-0ECC-41AE-BCD4-C6A3F6C6791E}" dt="2023-10-04T07:47:21.340" v="9" actId="478"/>
          <ac:picMkLst>
            <pc:docMk/>
            <pc:sldMk cId="3399895559" sldId="276"/>
            <ac:picMk id="22" creationId="{144EB0B2-05AF-20FD-4000-6471DBEB9DD3}"/>
          </ac:picMkLst>
        </pc:picChg>
        <pc:picChg chg="del">
          <ac:chgData name="taeyoung park" userId="676690fc0741a85e" providerId="LiveId" clId="{70E4BD83-0ECC-41AE-BCD4-C6A3F6C6791E}" dt="2023-10-04T07:47:17.885" v="8" actId="478"/>
          <ac:picMkLst>
            <pc:docMk/>
            <pc:sldMk cId="3399895559" sldId="276"/>
            <ac:picMk id="24" creationId="{280685D3-021D-980E-361A-A66ADA95E6AE}"/>
          </ac:picMkLst>
        </pc:picChg>
      </pc:sldChg>
    </pc:docChg>
  </pc:docChgLst>
  <pc:docChgLst>
    <pc:chgData name="taeyoung park" userId="676690fc0741a85e" providerId="LiveId" clId="{C2BBBA8B-5CA5-4BA0-9F53-57592505F585}"/>
    <pc:docChg chg="undo redo custSel addSld delSld modSld sldOrd">
      <pc:chgData name="taeyoung park" userId="676690fc0741a85e" providerId="LiveId" clId="{C2BBBA8B-5CA5-4BA0-9F53-57592505F585}" dt="2023-10-04T07:11:21.999" v="926" actId="2711"/>
      <pc:docMkLst>
        <pc:docMk/>
      </pc:docMkLst>
      <pc:sldChg chg="addSp delSp modSp mod modAnim">
        <pc:chgData name="taeyoung park" userId="676690fc0741a85e" providerId="LiveId" clId="{C2BBBA8B-5CA5-4BA0-9F53-57592505F585}" dt="2023-10-04T07:10:57.922" v="922" actId="2711"/>
        <pc:sldMkLst>
          <pc:docMk/>
          <pc:sldMk cId="2636857562" sldId="267"/>
        </pc:sldMkLst>
        <pc:spChg chg="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6" creationId="{00000000-0000-0000-0000-000000000000}"/>
          </ac:spMkLst>
        </pc:spChg>
        <pc:spChg chg="add 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7" creationId="{C0A50661-10DC-42DA-1180-94A4F3E9EC45}"/>
          </ac:spMkLst>
        </pc:spChg>
        <pc:spChg chg="add 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11" creationId="{58997CB2-DDCD-6BC9-ABF2-C2D8697BE798}"/>
          </ac:spMkLst>
        </pc:spChg>
        <pc:grpChg chg="add mod">
          <ac:chgData name="taeyoung park" userId="676690fc0741a85e" providerId="LiveId" clId="{C2BBBA8B-5CA5-4BA0-9F53-57592505F585}" dt="2023-10-03T15:45:58.403" v="463" actId="164"/>
          <ac:grpSpMkLst>
            <pc:docMk/>
            <pc:sldMk cId="2636857562" sldId="267"/>
            <ac:grpSpMk id="12" creationId="{22AEA05F-97F2-15CE-444C-624FE6238A7F}"/>
          </ac:grpSpMkLst>
        </pc:grpChg>
        <pc:picChg chg="del">
          <ac:chgData name="taeyoung park" userId="676690fc0741a85e" providerId="LiveId" clId="{C2BBBA8B-5CA5-4BA0-9F53-57592505F585}" dt="2023-10-03T14:51:39.507" v="17" actId="478"/>
          <ac:picMkLst>
            <pc:docMk/>
            <pc:sldMk cId="2636857562" sldId="267"/>
            <ac:picMk id="4" creationId="{3F1F2700-1991-8121-34DB-8406F4395CC3}"/>
          </ac:picMkLst>
        </pc:picChg>
        <pc:picChg chg="add mod">
          <ac:chgData name="taeyoung park" userId="676690fc0741a85e" providerId="LiveId" clId="{C2BBBA8B-5CA5-4BA0-9F53-57592505F585}" dt="2023-10-04T07:10:57.922" v="922" actId="2711"/>
          <ac:picMkLst>
            <pc:docMk/>
            <pc:sldMk cId="2636857562" sldId="267"/>
            <ac:picMk id="8" creationId="{4C976964-62C9-4DD4-E0BB-F04346712D6A}"/>
          </ac:picMkLst>
        </pc:picChg>
        <pc:picChg chg="add mod">
          <ac:chgData name="taeyoung park" userId="676690fc0741a85e" providerId="LiveId" clId="{C2BBBA8B-5CA5-4BA0-9F53-57592505F585}" dt="2023-10-04T07:10:57.922" v="922" actId="2711"/>
          <ac:picMkLst>
            <pc:docMk/>
            <pc:sldMk cId="2636857562" sldId="267"/>
            <ac:picMk id="10" creationId="{6624E1D7-1253-127A-45CA-3CCE26BA4E99}"/>
          </ac:picMkLst>
        </pc:picChg>
        <pc:cxnChg chg="mod">
          <ac:chgData name="taeyoung park" userId="676690fc0741a85e" providerId="LiveId" clId="{C2BBBA8B-5CA5-4BA0-9F53-57592505F585}" dt="2023-10-04T07:10:57.922" v="922" actId="2711"/>
          <ac:cxnSpMkLst>
            <pc:docMk/>
            <pc:sldMk cId="2636857562" sldId="267"/>
            <ac:cxnSpMk id="5" creationId="{00000000-0000-0000-0000-000000000000}"/>
          </ac:cxnSpMkLst>
        </pc:cxnChg>
      </pc:sldChg>
      <pc:sldChg chg="addSp delSp modSp add mod modAnim">
        <pc:chgData name="taeyoung park" userId="676690fc0741a85e" providerId="LiveId" clId="{C2BBBA8B-5CA5-4BA0-9F53-57592505F585}" dt="2023-10-04T06:38:52.707" v="843"/>
        <pc:sldMkLst>
          <pc:docMk/>
          <pc:sldMk cId="1773063938" sldId="268"/>
        </pc:sldMkLst>
        <pc:spChg chg="mod">
          <ac:chgData name="taeyoung park" userId="676690fc0741a85e" providerId="LiveId" clId="{C2BBBA8B-5CA5-4BA0-9F53-57592505F585}" dt="2023-10-03T15:21:07.686" v="116" actId="2711"/>
          <ac:spMkLst>
            <pc:docMk/>
            <pc:sldMk cId="1773063938" sldId="268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3T15:21:07.686" v="116" actId="2711"/>
          <ac:spMkLst>
            <pc:docMk/>
            <pc:sldMk cId="1773063938" sldId="268"/>
            <ac:spMk id="6" creationId="{00000000-0000-0000-0000-000000000000}"/>
          </ac:spMkLst>
        </pc:spChg>
        <pc:spChg chg="del">
          <ac:chgData name="taeyoung park" userId="676690fc0741a85e" providerId="LiveId" clId="{C2BBBA8B-5CA5-4BA0-9F53-57592505F585}" dt="2023-10-03T14:54:11.508" v="48" actId="478"/>
          <ac:spMkLst>
            <pc:docMk/>
            <pc:sldMk cId="1773063938" sldId="268"/>
            <ac:spMk id="7" creationId="{C0A50661-10DC-42DA-1180-94A4F3E9EC45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8" creationId="{AE33CB1D-901A-9243-7364-0A65AAF690CA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9" creationId="{4479CE6C-60CE-72E1-BA55-5F4A2BA84FC7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10" creationId="{9652F979-AC35-205C-1B26-4D2E3D12F2B8}"/>
          </ac:spMkLst>
        </pc:spChg>
        <pc:spChg chg="add mod">
          <ac:chgData name="taeyoung park" userId="676690fc0741a85e" providerId="LiveId" clId="{C2BBBA8B-5CA5-4BA0-9F53-57592505F585}" dt="2023-10-04T06:18:50.585" v="828" actId="20577"/>
          <ac:spMkLst>
            <pc:docMk/>
            <pc:sldMk cId="1773063938" sldId="268"/>
            <ac:spMk id="11" creationId="{71C50317-BF2F-1D61-40EB-7F830D518554}"/>
          </ac:spMkLst>
        </pc:spChg>
        <pc:picChg chg="add mod">
          <ac:chgData name="taeyoung park" userId="676690fc0741a85e" providerId="LiveId" clId="{C2BBBA8B-5CA5-4BA0-9F53-57592505F585}" dt="2023-10-04T06:38:52.707" v="843"/>
          <ac:picMkLst>
            <pc:docMk/>
            <pc:sldMk cId="1773063938" sldId="268"/>
            <ac:picMk id="2" creationId="{C28376EC-8956-6732-AFD3-AD0640BDF3B5}"/>
          </ac:picMkLst>
        </pc:picChg>
        <pc:picChg chg="add del mod">
          <ac:chgData name="taeyoung park" userId="676690fc0741a85e" providerId="LiveId" clId="{C2BBBA8B-5CA5-4BA0-9F53-57592505F585}" dt="2023-10-03T14:55:22.430" v="52" actId="478"/>
          <ac:picMkLst>
            <pc:docMk/>
            <pc:sldMk cId="1773063938" sldId="268"/>
            <ac:picMk id="4" creationId="{205180A4-C4F5-B4AE-CB8C-B79FCBE96E65}"/>
          </ac:picMkLst>
        </pc:picChg>
      </pc:sldChg>
      <pc:sldChg chg="addSp delSp modSp add mod">
        <pc:chgData name="taeyoung park" userId="676690fc0741a85e" providerId="LiveId" clId="{C2BBBA8B-5CA5-4BA0-9F53-57592505F585}" dt="2023-10-03T15:25:50.948" v="205" actId="1076"/>
        <pc:sldMkLst>
          <pc:docMk/>
          <pc:sldMk cId="33694739" sldId="269"/>
        </pc:sldMkLst>
        <pc:spChg chg="add del mod">
          <ac:chgData name="taeyoung park" userId="676690fc0741a85e" providerId="LiveId" clId="{C2BBBA8B-5CA5-4BA0-9F53-57592505F585}" dt="2023-10-03T15:25:43.419" v="203" actId="478"/>
          <ac:spMkLst>
            <pc:docMk/>
            <pc:sldMk cId="33694739" sldId="269"/>
            <ac:spMk id="2" creationId="{0F239850-170C-D2AD-8D55-056D20E35BBB}"/>
          </ac:spMkLst>
        </pc:spChg>
        <pc:spChg chg="mod">
          <ac:chgData name="taeyoung park" userId="676690fc0741a85e" providerId="LiveId" clId="{C2BBBA8B-5CA5-4BA0-9F53-57592505F585}" dt="2023-10-03T15:25:50.948" v="205" actId="1076"/>
          <ac:spMkLst>
            <pc:docMk/>
            <pc:sldMk cId="33694739" sldId="269"/>
            <ac:spMk id="8" creationId="{AE33CB1D-901A-9243-7364-0A65AAF690CA}"/>
          </ac:spMkLst>
        </pc:spChg>
        <pc:spChg chg="mod">
          <ac:chgData name="taeyoung park" userId="676690fc0741a85e" providerId="LiveId" clId="{C2BBBA8B-5CA5-4BA0-9F53-57592505F585}" dt="2023-10-03T15:25:50.948" v="205" actId="1076"/>
          <ac:spMkLst>
            <pc:docMk/>
            <pc:sldMk cId="33694739" sldId="269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5:21:53.220" v="143" actId="478"/>
          <ac:spMkLst>
            <pc:docMk/>
            <pc:sldMk cId="33694739" sldId="269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5:21:53.220" v="143" actId="478"/>
          <ac:spMkLst>
            <pc:docMk/>
            <pc:sldMk cId="33694739" sldId="269"/>
            <ac:spMk id="11" creationId="{71C50317-BF2F-1D61-40EB-7F830D518554}"/>
          </ac:spMkLst>
        </pc:spChg>
        <pc:graphicFrameChg chg="add mod modGraphic">
          <ac:chgData name="taeyoung park" userId="676690fc0741a85e" providerId="LiveId" clId="{C2BBBA8B-5CA5-4BA0-9F53-57592505F585}" dt="2023-10-03T15:25:47.699" v="204" actId="1076"/>
          <ac:graphicFrameMkLst>
            <pc:docMk/>
            <pc:sldMk cId="33694739" sldId="269"/>
            <ac:graphicFrameMk id="4" creationId="{1028DDB3-5C31-415A-4721-36E52BC0FEDB}"/>
          </ac:graphicFrameMkLst>
        </pc:graphicFrameChg>
      </pc:sldChg>
      <pc:sldChg chg="modSp add mod">
        <pc:chgData name="taeyoung park" userId="676690fc0741a85e" providerId="LiveId" clId="{C2BBBA8B-5CA5-4BA0-9F53-57592505F585}" dt="2023-10-03T15:26:47.725" v="215" actId="20577"/>
        <pc:sldMkLst>
          <pc:docMk/>
          <pc:sldMk cId="1932199923" sldId="270"/>
        </pc:sldMkLst>
        <pc:spChg chg="mod">
          <ac:chgData name="taeyoung park" userId="676690fc0741a85e" providerId="LiveId" clId="{C2BBBA8B-5CA5-4BA0-9F53-57592505F585}" dt="2023-10-03T15:26:47.725" v="215" actId="20577"/>
          <ac:spMkLst>
            <pc:docMk/>
            <pc:sldMk cId="1932199923" sldId="270"/>
            <ac:spMk id="2" creationId="{00000000-0000-0000-0000-000000000000}"/>
          </ac:spMkLst>
        </pc:spChg>
        <pc:spChg chg="mod">
          <ac:chgData name="taeyoung park" userId="676690fc0741a85e" providerId="LiveId" clId="{C2BBBA8B-5CA5-4BA0-9F53-57592505F585}" dt="2023-10-03T15:26:44.449" v="207" actId="20577"/>
          <ac:spMkLst>
            <pc:docMk/>
            <pc:sldMk cId="1932199923" sldId="270"/>
            <ac:spMk id="4" creationId="{EF7FB1F9-1623-C6CD-50EB-D783B17CEA42}"/>
          </ac:spMkLst>
        </pc:spChg>
      </pc:sldChg>
      <pc:sldChg chg="addSp delSp modSp add mod modAnim">
        <pc:chgData name="taeyoung park" userId="676690fc0741a85e" providerId="LiveId" clId="{C2BBBA8B-5CA5-4BA0-9F53-57592505F585}" dt="2023-10-04T07:11:17.364" v="925" actId="2711"/>
        <pc:sldMkLst>
          <pc:docMk/>
          <pc:sldMk cId="3463922009" sldId="271"/>
        </pc:sldMkLst>
        <pc:spChg chg="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6" creationId="{00000000-0000-0000-0000-000000000000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11" creationId="{71C50317-BF2F-1D61-40EB-7F830D518554}"/>
          </ac:spMkLst>
        </pc:spChg>
        <pc:spChg chg="add del mod">
          <ac:chgData name="taeyoung park" userId="676690fc0741a85e" providerId="LiveId" clId="{C2BBBA8B-5CA5-4BA0-9F53-57592505F585}" dt="2023-10-03T15:30:28.755" v="233" actId="22"/>
          <ac:spMkLst>
            <pc:docMk/>
            <pc:sldMk cId="3463922009" sldId="271"/>
            <ac:spMk id="12" creationId="{869286A4-00AC-C9CB-AFD1-BB824E3E76BC}"/>
          </ac:spMkLst>
        </pc:spChg>
        <pc:spChg chg="add del">
          <ac:chgData name="taeyoung park" userId="676690fc0741a85e" providerId="LiveId" clId="{C2BBBA8B-5CA5-4BA0-9F53-57592505F585}" dt="2023-10-03T15:30:29.860" v="235" actId="22"/>
          <ac:spMkLst>
            <pc:docMk/>
            <pc:sldMk cId="3463922009" sldId="271"/>
            <ac:spMk id="14" creationId="{120EA550-E3C4-417A-1C5A-22765E75B97E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15" creationId="{6DF10B85-9DBB-C356-0F25-05B12F8A8C95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17" creationId="{5917A27D-41B8-D6AA-853F-7166B9EAFF1F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0" creationId="{45FACA9F-1037-12EE-BD8D-3C7F707E846F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1" creationId="{201A0FBB-D016-9BC4-A108-989C26A6ADD3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2" creationId="{C5F905D7-2AAF-10B4-EC72-7A7A18809E71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3" creationId="{6DB53673-4310-C6A8-8D57-890B8F45AF8C}"/>
          </ac:spMkLst>
        </pc:spChg>
        <pc:grpChg chg="add mod">
          <ac:chgData name="taeyoung park" userId="676690fc0741a85e" providerId="LiveId" clId="{C2BBBA8B-5CA5-4BA0-9F53-57592505F585}" dt="2023-10-04T04:51:08.045" v="736" actId="1076"/>
          <ac:grpSpMkLst>
            <pc:docMk/>
            <pc:sldMk cId="3463922009" sldId="271"/>
            <ac:grpSpMk id="27" creationId="{DDB84C0B-D60D-822B-3792-0CF2DE7489E8}"/>
          </ac:grpSpMkLst>
        </pc:grpChg>
        <pc:picChg chg="add mod modCrop">
          <ac:chgData name="taeyoung park" userId="676690fc0741a85e" providerId="LiveId" clId="{C2BBBA8B-5CA5-4BA0-9F53-57592505F585}" dt="2023-10-04T04:51:05.030" v="735" actId="1076"/>
          <ac:picMkLst>
            <pc:docMk/>
            <pc:sldMk cId="3463922009" sldId="271"/>
            <ac:picMk id="4" creationId="{761289F7-9F53-BB63-B6F0-71D9F97BA6E1}"/>
          </ac:picMkLst>
        </pc:picChg>
        <pc:picChg chg="add del mod">
          <ac:chgData name="taeyoung park" userId="676690fc0741a85e" providerId="LiveId" clId="{C2BBBA8B-5CA5-4BA0-9F53-57592505F585}" dt="2023-10-03T15:40:38.671" v="311"/>
          <ac:picMkLst>
            <pc:docMk/>
            <pc:sldMk cId="3463922009" sldId="271"/>
            <ac:picMk id="18" creationId="{78BF8D8E-02E5-3FC9-13E4-CCC513F339C7}"/>
          </ac:picMkLst>
        </pc:picChg>
        <pc:picChg chg="add mod">
          <ac:chgData name="taeyoung park" userId="676690fc0741a85e" providerId="LiveId" clId="{C2BBBA8B-5CA5-4BA0-9F53-57592505F585}" dt="2023-10-04T04:51:05.030" v="735" actId="1076"/>
          <ac:picMkLst>
            <pc:docMk/>
            <pc:sldMk cId="3463922009" sldId="271"/>
            <ac:picMk id="19" creationId="{84B50E49-0069-35E4-DA46-58132D103DDD}"/>
          </ac:picMkLst>
        </pc:picChg>
        <pc:picChg chg="add mod modCrop">
          <ac:chgData name="taeyoung park" userId="676690fc0741a85e" providerId="LiveId" clId="{C2BBBA8B-5CA5-4BA0-9F53-57592505F585}" dt="2023-10-03T15:58:42.652" v="485" actId="164"/>
          <ac:picMkLst>
            <pc:docMk/>
            <pc:sldMk cId="3463922009" sldId="271"/>
            <ac:picMk id="25" creationId="{E82C1174-88EE-0F6A-91FA-6DE7E20ACB68}"/>
          </ac:picMkLst>
        </pc:picChg>
        <pc:picChg chg="add mod modCrop">
          <ac:chgData name="taeyoung park" userId="676690fc0741a85e" providerId="LiveId" clId="{C2BBBA8B-5CA5-4BA0-9F53-57592505F585}" dt="2023-10-03T15:58:42.652" v="485" actId="164"/>
          <ac:picMkLst>
            <pc:docMk/>
            <pc:sldMk cId="3463922009" sldId="271"/>
            <ac:picMk id="26" creationId="{19A00995-BF63-FBA7-9415-645C0DD32AF1}"/>
          </ac:picMkLst>
        </pc:picChg>
      </pc:sldChg>
      <pc:sldChg chg="addSp delSp modSp add mod ord">
        <pc:chgData name="taeyoung park" userId="676690fc0741a85e" providerId="LiveId" clId="{C2BBBA8B-5CA5-4BA0-9F53-57592505F585}" dt="2023-10-04T07:11:21.999" v="926" actId="2711"/>
        <pc:sldMkLst>
          <pc:docMk/>
          <pc:sldMk cId="1224261958" sldId="272"/>
        </pc:sldMkLst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11" creationId="{71C50317-BF2F-1D61-40EB-7F830D518554}"/>
          </ac:spMkLst>
        </pc:spChg>
        <pc:spChg chg="add 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12" creationId="{C3FCB054-AC41-D092-6CD3-163098B251A1}"/>
          </ac:spMkLst>
        </pc:spChg>
        <pc:spChg chg="add 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13" creationId="{5DEDB540-8609-E21F-231E-7FA1265BC571}"/>
          </ac:spMkLst>
        </pc:spChg>
        <pc:grpChg chg="add mod">
          <ac:chgData name="taeyoung park" userId="676690fc0741a85e" providerId="LiveId" clId="{C2BBBA8B-5CA5-4BA0-9F53-57592505F585}" dt="2023-10-04T06:17:34.296" v="806" actId="14100"/>
          <ac:grpSpMkLst>
            <pc:docMk/>
            <pc:sldMk cId="1224261958" sldId="272"/>
            <ac:grpSpMk id="10" creationId="{BDEC9569-E985-DFB2-A907-1D0B13D7B323}"/>
          </ac:grpSpMkLst>
        </pc:grpChg>
        <pc:picChg chg="add mod modCrop">
          <ac:chgData name="taeyoung park" userId="676690fc0741a85e" providerId="LiveId" clId="{C2BBBA8B-5CA5-4BA0-9F53-57592505F585}" dt="2023-10-04T06:16:39.565" v="794" actId="732"/>
          <ac:picMkLst>
            <pc:docMk/>
            <pc:sldMk cId="1224261958" sldId="272"/>
            <ac:picMk id="4" creationId="{4D99D729-BBCF-641F-7E90-57698467B769}"/>
          </ac:picMkLst>
        </pc:picChg>
        <pc:picChg chg="add mod modCrop">
          <ac:chgData name="taeyoung park" userId="676690fc0741a85e" providerId="LiveId" clId="{C2BBBA8B-5CA5-4BA0-9F53-57592505F585}" dt="2023-10-04T06:17:21.881" v="804" actId="164"/>
          <ac:picMkLst>
            <pc:docMk/>
            <pc:sldMk cId="1224261958" sldId="272"/>
            <ac:picMk id="7" creationId="{2A53CC2F-0D65-2BBA-1BBE-6947440B096B}"/>
          </ac:picMkLst>
        </pc:picChg>
        <pc:picChg chg="add mod modCrop">
          <ac:chgData name="taeyoung park" userId="676690fc0741a85e" providerId="LiveId" clId="{C2BBBA8B-5CA5-4BA0-9F53-57592505F585}" dt="2023-10-04T06:17:21.881" v="804" actId="164"/>
          <ac:picMkLst>
            <pc:docMk/>
            <pc:sldMk cId="1224261958" sldId="272"/>
            <ac:picMk id="9" creationId="{4D8A8615-4ED6-1971-BAAE-918D646C5964}"/>
          </ac:picMkLst>
        </pc:picChg>
      </pc:sldChg>
      <pc:sldChg chg="add del">
        <pc:chgData name="taeyoung park" userId="676690fc0741a85e" providerId="LiveId" clId="{C2BBBA8B-5CA5-4BA0-9F53-57592505F585}" dt="2023-10-03T16:09:58.096" v="580"/>
        <pc:sldMkLst>
          <pc:docMk/>
          <pc:sldMk cId="289067914" sldId="273"/>
        </pc:sldMkLst>
      </pc:sldChg>
      <pc:sldChg chg="addSp delSp modSp add mod ord modAnim">
        <pc:chgData name="taeyoung park" userId="676690fc0741a85e" providerId="LiveId" clId="{C2BBBA8B-5CA5-4BA0-9F53-57592505F585}" dt="2023-10-04T07:11:12.244" v="924" actId="2711"/>
        <pc:sldMkLst>
          <pc:docMk/>
          <pc:sldMk cId="992579566" sldId="273"/>
        </pc:sldMkLst>
        <pc:spChg chg="add del mod">
          <ac:chgData name="taeyoung park" userId="676690fc0741a85e" providerId="LiveId" clId="{C2BBBA8B-5CA5-4BA0-9F53-57592505F585}" dt="2023-10-04T06:52:05.847" v="896"/>
          <ac:spMkLst>
            <pc:docMk/>
            <pc:sldMk cId="992579566" sldId="273"/>
            <ac:spMk id="2" creationId="{A290CFA1-BD49-2544-D564-297E36D15061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4T06:06:47.254" v="760" actId="478"/>
          <ac:spMkLst>
            <pc:docMk/>
            <pc:sldMk cId="992579566" sldId="273"/>
            <ac:spMk id="9" creationId="{4479CE6C-60CE-72E1-BA55-5F4A2BA84FC7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0" creationId="{908F4AF0-225B-A031-5EB7-BF24783410A8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3" creationId="{531ABAEE-1655-BBF9-2E3F-58B21C0EF8E9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8" creationId="{F49A7BF4-AEBA-79D2-AA5A-336AC3F4F4CA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9" creationId="{B0705F3E-BBD0-5EA1-9EBB-65B436F42648}"/>
          </ac:spMkLst>
        </pc:spChg>
        <pc:grpChg chg="add mod">
          <ac:chgData name="taeyoung park" userId="676690fc0741a85e" providerId="LiveId" clId="{C2BBBA8B-5CA5-4BA0-9F53-57592505F585}" dt="2023-10-04T06:08:55.099" v="776" actId="164"/>
          <ac:grpSpMkLst>
            <pc:docMk/>
            <pc:sldMk cId="992579566" sldId="273"/>
            <ac:grpSpMk id="14" creationId="{7973A85A-DEA5-5320-A1A9-A8B78842AA8F}"/>
          </ac:grpSpMkLst>
        </pc:grpChg>
        <pc:grpChg chg="add mod">
          <ac:chgData name="taeyoung park" userId="676690fc0741a85e" providerId="LiveId" clId="{C2BBBA8B-5CA5-4BA0-9F53-57592505F585}" dt="2023-10-04T06:20:08.519" v="834" actId="1076"/>
          <ac:grpSpMkLst>
            <pc:docMk/>
            <pc:sldMk cId="992579566" sldId="273"/>
            <ac:grpSpMk id="15" creationId="{6CC52621-CB1E-8F13-63DD-8B3661B9062E}"/>
          </ac:grpSpMkLst>
        </pc:grpChg>
        <pc:graphicFrameChg chg="del">
          <ac:chgData name="taeyoung park" userId="676690fc0741a85e" providerId="LiveId" clId="{C2BBBA8B-5CA5-4BA0-9F53-57592505F585}" dt="2023-10-04T06:06:50.902" v="761" actId="478"/>
          <ac:graphicFrameMkLst>
            <pc:docMk/>
            <pc:sldMk cId="992579566" sldId="273"/>
            <ac:graphicFrameMk id="4" creationId="{1028DDB3-5C31-415A-4721-36E52BC0FEDB}"/>
          </ac:graphicFrameMkLst>
        </pc:graphicFrameChg>
        <pc:picChg chg="add mod">
          <ac:chgData name="taeyoung park" userId="676690fc0741a85e" providerId="LiveId" clId="{C2BBBA8B-5CA5-4BA0-9F53-57592505F585}" dt="2023-10-04T06:08:55.099" v="776" actId="164"/>
          <ac:picMkLst>
            <pc:docMk/>
            <pc:sldMk cId="992579566" sldId="273"/>
            <ac:picMk id="7" creationId="{D67747F2-2933-E657-4106-7995DDA3BEC2}"/>
          </ac:picMkLst>
        </pc:picChg>
        <pc:picChg chg="add mod">
          <ac:chgData name="taeyoung park" userId="676690fc0741a85e" providerId="LiveId" clId="{C2BBBA8B-5CA5-4BA0-9F53-57592505F585}" dt="2023-10-04T06:09:26.073" v="781" actId="164"/>
          <ac:picMkLst>
            <pc:docMk/>
            <pc:sldMk cId="992579566" sldId="273"/>
            <ac:picMk id="12" creationId="{1C01DDDE-DB16-B510-D2B7-3051A5F947B1}"/>
          </ac:picMkLst>
        </pc:picChg>
        <pc:picChg chg="add mod">
          <ac:chgData name="taeyoung park" userId="676690fc0741a85e" providerId="LiveId" clId="{C2BBBA8B-5CA5-4BA0-9F53-57592505F585}" dt="2023-10-04T06:20:19.943" v="835" actId="1076"/>
          <ac:picMkLst>
            <pc:docMk/>
            <pc:sldMk cId="992579566" sldId="273"/>
            <ac:picMk id="17" creationId="{818647F9-462F-1CAF-7BC4-917216B9B68A}"/>
          </ac:picMkLst>
        </pc:picChg>
      </pc:sldChg>
      <pc:sldChg chg="addSp delSp modSp add mod ord delAnim modAnim">
        <pc:chgData name="taeyoung park" userId="676690fc0741a85e" providerId="LiveId" clId="{C2BBBA8B-5CA5-4BA0-9F53-57592505F585}" dt="2023-10-04T07:10:38.560" v="921" actId="478"/>
        <pc:sldMkLst>
          <pc:docMk/>
          <pc:sldMk cId="1528644854" sldId="274"/>
        </pc:sldMkLst>
        <pc:spChg chg="del">
          <ac:chgData name="taeyoung park" userId="676690fc0741a85e" providerId="LiveId" clId="{C2BBBA8B-5CA5-4BA0-9F53-57592505F585}" dt="2023-10-04T06:39:02.193" v="848" actId="478"/>
          <ac:spMkLst>
            <pc:docMk/>
            <pc:sldMk cId="1528644854" sldId="274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11" creationId="{71C50317-BF2F-1D61-40EB-7F830D518554}"/>
          </ac:spMkLst>
        </pc:spChg>
        <pc:picChg chg="add del mod">
          <ac:chgData name="taeyoung park" userId="676690fc0741a85e" providerId="LiveId" clId="{C2BBBA8B-5CA5-4BA0-9F53-57592505F585}" dt="2023-10-04T07:10:38.560" v="921" actId="478"/>
          <ac:picMkLst>
            <pc:docMk/>
            <pc:sldMk cId="1528644854" sldId="274"/>
            <ac:picMk id="2" creationId="{8421ABB1-A378-AAC0-6217-613E5FD21388}"/>
          </ac:picMkLst>
        </pc:picChg>
      </pc:sldChg>
      <pc:sldChg chg="addSp delSp modSp add mod delAnim modAnim">
        <pc:chgData name="taeyoung park" userId="676690fc0741a85e" providerId="LiveId" clId="{C2BBBA8B-5CA5-4BA0-9F53-57592505F585}" dt="2023-10-04T07:11:08.474" v="923" actId="2711"/>
        <pc:sldMkLst>
          <pc:docMk/>
          <pc:sldMk cId="3126487480" sldId="275"/>
        </pc:sldMkLst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8" creationId="{AE33CB1D-901A-9243-7364-0A65AAF690CA}"/>
          </ac:spMkLst>
        </pc:spChg>
        <pc:spChg chg="add 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9" creationId="{F3A1D758-C7FF-F5E9-C2CF-BC1312A55C4C}"/>
          </ac:spMkLst>
        </pc:spChg>
        <pc:spChg chg="del">
          <ac:chgData name="taeyoung park" userId="676690fc0741a85e" providerId="LiveId" clId="{C2BBBA8B-5CA5-4BA0-9F53-57592505F585}" dt="2023-10-04T06:58:16.487" v="918" actId="478"/>
          <ac:spMkLst>
            <pc:docMk/>
            <pc:sldMk cId="3126487480" sldId="275"/>
            <ac:spMk id="18" creationId="{F49A7BF4-AEBA-79D2-AA5A-336AC3F4F4CA}"/>
          </ac:spMkLst>
        </pc:spChg>
        <pc:spChg chg="del">
          <ac:chgData name="taeyoung park" userId="676690fc0741a85e" providerId="LiveId" clId="{C2BBBA8B-5CA5-4BA0-9F53-57592505F585}" dt="2023-10-04T06:58:18.391" v="919" actId="478"/>
          <ac:spMkLst>
            <pc:docMk/>
            <pc:sldMk cId="3126487480" sldId="275"/>
            <ac:spMk id="19" creationId="{B0705F3E-BBD0-5EA1-9EBB-65B436F42648}"/>
          </ac:spMkLst>
        </pc:spChg>
        <pc:grpChg chg="del">
          <ac:chgData name="taeyoung park" userId="676690fc0741a85e" providerId="LiveId" clId="{C2BBBA8B-5CA5-4BA0-9F53-57592505F585}" dt="2023-10-04T06:51:12.714" v="857" actId="478"/>
          <ac:grpSpMkLst>
            <pc:docMk/>
            <pc:sldMk cId="3126487480" sldId="275"/>
            <ac:grpSpMk id="14" creationId="{7973A85A-DEA5-5320-A1A9-A8B78842AA8F}"/>
          </ac:grpSpMkLst>
        </pc:grpChg>
        <pc:grpChg chg="del">
          <ac:chgData name="taeyoung park" userId="676690fc0741a85e" providerId="LiveId" clId="{C2BBBA8B-5CA5-4BA0-9F53-57592505F585}" dt="2023-10-04T06:51:12.060" v="856" actId="478"/>
          <ac:grpSpMkLst>
            <pc:docMk/>
            <pc:sldMk cId="3126487480" sldId="275"/>
            <ac:grpSpMk id="15" creationId="{6CC52621-CB1E-8F13-63DD-8B3661B9062E}"/>
          </ac:grpSpMkLst>
        </pc:grpChg>
        <pc:grpChg chg="add mod">
          <ac:chgData name="taeyoung park" userId="676690fc0741a85e" providerId="LiveId" clId="{C2BBBA8B-5CA5-4BA0-9F53-57592505F585}" dt="2023-10-04T06:54:38.055" v="910" actId="164"/>
          <ac:grpSpMkLst>
            <pc:docMk/>
            <pc:sldMk cId="3126487480" sldId="275"/>
            <ac:grpSpMk id="20" creationId="{D9996813-B335-8071-E4C0-24E921FC3C23}"/>
          </ac:grpSpMkLst>
        </pc:grpChg>
        <pc:picChg chg="add del mod">
          <ac:chgData name="taeyoung park" userId="676690fc0741a85e" providerId="LiveId" clId="{C2BBBA8B-5CA5-4BA0-9F53-57592505F585}" dt="2023-10-04T06:53:00.290" v="903" actId="478"/>
          <ac:picMkLst>
            <pc:docMk/>
            <pc:sldMk cId="3126487480" sldId="275"/>
            <ac:picMk id="4" creationId="{86CD5838-6DA1-481E-9646-0D80DDB58E03}"/>
          </ac:picMkLst>
        </pc:picChg>
        <pc:picChg chg="add mod ord">
          <ac:chgData name="taeyoung park" userId="676690fc0741a85e" providerId="LiveId" clId="{C2BBBA8B-5CA5-4BA0-9F53-57592505F585}" dt="2023-10-04T06:54:38.055" v="910" actId="164"/>
          <ac:picMkLst>
            <pc:docMk/>
            <pc:sldMk cId="3126487480" sldId="275"/>
            <ac:picMk id="16" creationId="{210677C8-B465-5E28-A78A-40F98244364D}"/>
          </ac:picMkLst>
        </pc:picChg>
        <pc:picChg chg="del">
          <ac:chgData name="taeyoung park" userId="676690fc0741a85e" providerId="LiveId" clId="{C2BBBA8B-5CA5-4BA0-9F53-57592505F585}" dt="2023-10-04T06:51:10.057" v="855" actId="478"/>
          <ac:picMkLst>
            <pc:docMk/>
            <pc:sldMk cId="3126487480" sldId="275"/>
            <ac:picMk id="17" creationId="{818647F9-462F-1CAF-7BC4-917216B9B68A}"/>
          </ac:picMkLst>
        </pc:picChg>
        <pc:picChg chg="add mod">
          <ac:chgData name="taeyoung park" userId="676690fc0741a85e" providerId="LiveId" clId="{C2BBBA8B-5CA5-4BA0-9F53-57592505F585}" dt="2023-10-04T06:54:48.499" v="913" actId="14100"/>
          <ac:picMkLst>
            <pc:docMk/>
            <pc:sldMk cId="3126487480" sldId="275"/>
            <ac:picMk id="22" creationId="{144EB0B2-05AF-20FD-4000-6471DBEB9DD3}"/>
          </ac:picMkLst>
        </pc:picChg>
        <pc:picChg chg="add mod">
          <ac:chgData name="taeyoung park" userId="676690fc0741a85e" providerId="LiveId" clId="{C2BBBA8B-5CA5-4BA0-9F53-57592505F585}" dt="2023-10-04T06:57:56.249" v="917" actId="14100"/>
          <ac:picMkLst>
            <pc:docMk/>
            <pc:sldMk cId="3126487480" sldId="275"/>
            <ac:picMk id="24" creationId="{280685D3-021D-980E-361A-A66ADA95E6AE}"/>
          </ac:picMkLst>
        </pc:picChg>
      </pc:sldChg>
      <pc:sldChg chg="add del">
        <pc:chgData name="taeyoung park" userId="676690fc0741a85e" providerId="LiveId" clId="{C2BBBA8B-5CA5-4BA0-9F53-57592505F585}" dt="2023-10-04T06:38:46.956" v="841"/>
        <pc:sldMkLst>
          <pc:docMk/>
          <pc:sldMk cId="3164102489" sldId="27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2023-10-04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45815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503401"/>
            <a:ext cx="4470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err="1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sz="48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Action</a:t>
            </a:r>
          </a:p>
          <a:p>
            <a:pPr algn="r"/>
            <a:r>
              <a:rPr lang="ko-KR" altLang="en-US" sz="16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8917" y="2716619"/>
            <a:ext cx="25314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</a:t>
            </a:r>
            <a:endParaRPr lang="ko-KR" altLang="en-US" sz="66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9FA8B-7EB1-5341-9666-818DA85ACD79}"/>
              </a:ext>
            </a:extLst>
          </p:cNvPr>
          <p:cNvSpPr txBox="1"/>
          <p:nvPr/>
        </p:nvSpPr>
        <p:spPr>
          <a:xfrm>
            <a:off x="6384851" y="5156791"/>
            <a:ext cx="249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발표일자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2023.10.03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발표자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박태영</a:t>
            </a:r>
          </a:p>
        </p:txBody>
      </p:sp>
    </p:spTree>
    <p:extLst>
      <p:ext uri="{BB962C8B-B14F-4D97-AF65-F5344CB8AC3E}">
        <p14:creationId xmlns:p14="http://schemas.microsoft.com/office/powerpoint/2010/main" val="3093242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3728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Workflow trigger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81049" y="1539777"/>
            <a:ext cx="7839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 Event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종류는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push,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pull_request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말고도 매우 많음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99D729-BBCF-641F-7E90-57698467B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" b="7692"/>
          <a:stretch/>
        </p:blipFill>
        <p:spPr>
          <a:xfrm>
            <a:off x="881039" y="1939888"/>
            <a:ext cx="6905675" cy="17621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FCB054-AC41-D092-6CD3-163098B251A1}"/>
              </a:ext>
            </a:extLst>
          </p:cNvPr>
          <p:cNvSpPr txBox="1"/>
          <p:nvPr/>
        </p:nvSpPr>
        <p:spPr>
          <a:xfrm>
            <a:off x="3971926" y="6311791"/>
            <a:ext cx="49529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https://docs.github.com/en/actions/using-workflows/events-that-trigger-workflows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EDB540-8609-E21F-231E-7FA1265BC571}"/>
              </a:ext>
            </a:extLst>
          </p:cNvPr>
          <p:cNvSpPr txBox="1"/>
          <p:nvPr/>
        </p:nvSpPr>
        <p:spPr>
          <a:xfrm>
            <a:off x="2782790" y="6257930"/>
            <a:ext cx="118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많은건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EC9569-E985-DFB2-A907-1D0B13D7B323}"/>
              </a:ext>
            </a:extLst>
          </p:cNvPr>
          <p:cNvGrpSpPr/>
          <p:nvPr/>
        </p:nvGrpSpPr>
        <p:grpSpPr>
          <a:xfrm>
            <a:off x="881039" y="3702028"/>
            <a:ext cx="6905675" cy="2451855"/>
            <a:chOff x="940910" y="3865730"/>
            <a:chExt cx="6915201" cy="245185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A53CC2F-0D65-2BBA-1BBE-6947440B0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7789"/>
            <a:stretch/>
          </p:blipFill>
          <p:spPr>
            <a:xfrm>
              <a:off x="940910" y="3865730"/>
              <a:ext cx="6915201" cy="40011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D8A8615-4ED6-1971-BAAE-918D646C5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850"/>
            <a:stretch/>
          </p:blipFill>
          <p:spPr>
            <a:xfrm>
              <a:off x="940910" y="4248390"/>
              <a:ext cx="6915201" cy="2069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4261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일렉트릭 블루, 코발트 블루, 블루이(가) 표시된 사진&#10;&#10;자동 생성된 설명">
            <a:extLst>
              <a:ext uri="{FF2B5EF4-FFF2-40B4-BE49-F238E27FC236}">
                <a16:creationId xmlns:a16="http://schemas.microsoft.com/office/drawing/2014/main" id="{761289F7-9F53-BB63-B6F0-71D9F97BA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r="19187"/>
          <a:stretch/>
        </p:blipFill>
        <p:spPr>
          <a:xfrm>
            <a:off x="2539427" y="3886668"/>
            <a:ext cx="887279" cy="14397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F10B85-9DBB-C356-0F25-05B12F8A8C95}"/>
              </a:ext>
            </a:extLst>
          </p:cNvPr>
          <p:cNvSpPr txBox="1"/>
          <p:nvPr/>
        </p:nvSpPr>
        <p:spPr>
          <a:xfrm>
            <a:off x="969168" y="1839815"/>
            <a:ext cx="477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Runners : Actions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수행할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17A27D-41B8-D6AA-853F-7166B9EAFF1F}"/>
              </a:ext>
            </a:extLst>
          </p:cNvPr>
          <p:cNvSpPr txBox="1"/>
          <p:nvPr/>
        </p:nvSpPr>
        <p:spPr>
          <a:xfrm>
            <a:off x="1849042" y="5288658"/>
            <a:ext cx="2369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GitHub-hosted runners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 descr="일렉트릭 블루, 코발트 블루, 블루이(가) 표시된 사진&#10;&#10;자동 생성된 설명">
            <a:extLst>
              <a:ext uri="{FF2B5EF4-FFF2-40B4-BE49-F238E27FC236}">
                <a16:creationId xmlns:a16="http://schemas.microsoft.com/office/drawing/2014/main" id="{84B50E49-0069-35E4-DA46-58132D103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r="19187"/>
          <a:stretch/>
        </p:blipFill>
        <p:spPr>
          <a:xfrm>
            <a:off x="6298496" y="3891431"/>
            <a:ext cx="887279" cy="14397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FACA9F-1037-12EE-BD8D-3C7F707E846F}"/>
              </a:ext>
            </a:extLst>
          </p:cNvPr>
          <p:cNvSpPr txBox="1"/>
          <p:nvPr/>
        </p:nvSpPr>
        <p:spPr>
          <a:xfrm>
            <a:off x="5717296" y="5293421"/>
            <a:ext cx="2095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self-hosted runners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1A0FBB-D016-9BC4-A108-989C26A6ADD3}"/>
              </a:ext>
            </a:extLst>
          </p:cNvPr>
          <p:cNvSpPr txBox="1"/>
          <p:nvPr/>
        </p:nvSpPr>
        <p:spPr>
          <a:xfrm>
            <a:off x="2383078" y="5657990"/>
            <a:ext cx="1199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기본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F905D7-2AAF-10B4-EC72-7A7A18809E71}"/>
              </a:ext>
            </a:extLst>
          </p:cNvPr>
          <p:cNvSpPr txBox="1"/>
          <p:nvPr/>
        </p:nvSpPr>
        <p:spPr>
          <a:xfrm>
            <a:off x="6139127" y="5657990"/>
            <a:ext cx="1199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직접 등록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B53673-4310-C6A8-8D57-890B8F45AF8C}"/>
              </a:ext>
            </a:extLst>
          </p:cNvPr>
          <p:cNvSpPr txBox="1"/>
          <p:nvPr/>
        </p:nvSpPr>
        <p:spPr>
          <a:xfrm>
            <a:off x="1407275" y="6027322"/>
            <a:ext cx="3252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(Windows,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 가능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B84C0B-D60D-822B-3792-0CF2DE7489E8}"/>
              </a:ext>
            </a:extLst>
          </p:cNvPr>
          <p:cNvGrpSpPr/>
          <p:nvPr/>
        </p:nvGrpSpPr>
        <p:grpSpPr>
          <a:xfrm>
            <a:off x="1070459" y="2401519"/>
            <a:ext cx="5359532" cy="1143073"/>
            <a:chOff x="753688" y="3070135"/>
            <a:chExt cx="5939036" cy="126666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82C1174-88EE-0F6A-91FA-6DE7E20AC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055"/>
            <a:stretch/>
          </p:blipFill>
          <p:spPr>
            <a:xfrm>
              <a:off x="753688" y="3070135"/>
              <a:ext cx="3737759" cy="126666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9A00995-BF63-FBA7-9415-645C0DD32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175"/>
            <a:stretch/>
          </p:blipFill>
          <p:spPr>
            <a:xfrm>
              <a:off x="4491447" y="3070135"/>
              <a:ext cx="2201277" cy="1266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392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722477"/>
            <a:ext cx="40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self-hosted runners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설정방법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973A85A-DEA5-5320-A1A9-A8B78842AA8F}"/>
              </a:ext>
            </a:extLst>
          </p:cNvPr>
          <p:cNvGrpSpPr/>
          <p:nvPr/>
        </p:nvGrpSpPr>
        <p:grpSpPr>
          <a:xfrm>
            <a:off x="831237" y="2184142"/>
            <a:ext cx="7688353" cy="4210161"/>
            <a:chOff x="831237" y="2184142"/>
            <a:chExt cx="7688353" cy="42101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7747F2-2933-E657-4106-7995DDA3B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37" y="2184142"/>
              <a:ext cx="7688353" cy="421016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8F4AF0-225B-A031-5EB7-BF24783410A8}"/>
                </a:ext>
              </a:extLst>
            </p:cNvPr>
            <p:cNvSpPr/>
            <p:nvPr/>
          </p:nvSpPr>
          <p:spPr>
            <a:xfrm>
              <a:off x="1501548" y="4746171"/>
              <a:ext cx="381681" cy="22315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C52621-CB1E-8F13-63DD-8B3661B9062E}"/>
              </a:ext>
            </a:extLst>
          </p:cNvPr>
          <p:cNvGrpSpPr/>
          <p:nvPr/>
        </p:nvGrpSpPr>
        <p:grpSpPr>
          <a:xfrm>
            <a:off x="806318" y="2174925"/>
            <a:ext cx="7688353" cy="4228594"/>
            <a:chOff x="831237" y="2184142"/>
            <a:chExt cx="7688353" cy="422859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01DDDE-DB16-B510-D2B7-3051A5F94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237" y="2184142"/>
              <a:ext cx="7688353" cy="422859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1ABAEE-1655-BBF9-2E3F-58B21C0EF8E9}"/>
                </a:ext>
              </a:extLst>
            </p:cNvPr>
            <p:cNvSpPr/>
            <p:nvPr/>
          </p:nvSpPr>
          <p:spPr>
            <a:xfrm>
              <a:off x="6367461" y="2868384"/>
              <a:ext cx="822553" cy="22860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18647F9-462F-1CAF-7BC4-917216B9B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18" y="2184142"/>
            <a:ext cx="7713272" cy="42101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9A7BF4-AEBA-79D2-AA5A-336AC3F4F4CA}"/>
              </a:ext>
            </a:extLst>
          </p:cNvPr>
          <p:cNvSpPr txBox="1"/>
          <p:nvPr/>
        </p:nvSpPr>
        <p:spPr>
          <a:xfrm>
            <a:off x="4191001" y="6564318"/>
            <a:ext cx="49529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https://velog.io/@zuckerfrei/Github-Actions-1.-self-hosted-runner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05F3E-BBD0-5EA1-9EBB-65B436F42648}"/>
              </a:ext>
            </a:extLst>
          </p:cNvPr>
          <p:cNvSpPr txBox="1"/>
          <p:nvPr/>
        </p:nvSpPr>
        <p:spPr>
          <a:xfrm>
            <a:off x="3001865" y="6510457"/>
            <a:ext cx="118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많은건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57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녹음 2023-10-04 163123 (1)">
            <a:hlinkClick r:id="" action="ppaction://media"/>
            <a:extLst>
              <a:ext uri="{FF2B5EF4-FFF2-40B4-BE49-F238E27FC236}">
                <a16:creationId xmlns:a16="http://schemas.microsoft.com/office/drawing/2014/main" id="{13133C33-91FB-C8B6-6B3A-88C056FA8D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153" y="1701713"/>
            <a:ext cx="8424342" cy="45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4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722477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설정방법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9996813-B335-8071-E4C0-24E921FC3C23}"/>
              </a:ext>
            </a:extLst>
          </p:cNvPr>
          <p:cNvGrpSpPr/>
          <p:nvPr/>
        </p:nvGrpSpPr>
        <p:grpSpPr>
          <a:xfrm>
            <a:off x="723900" y="2260699"/>
            <a:ext cx="7783286" cy="4264592"/>
            <a:chOff x="723900" y="2260699"/>
            <a:chExt cx="7783286" cy="426459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10677C8-B465-5E28-A78A-40F98244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2260699"/>
              <a:ext cx="7783286" cy="426459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A1D758-C7FF-F5E9-C2CF-BC1312A55C4C}"/>
                </a:ext>
              </a:extLst>
            </p:cNvPr>
            <p:cNvSpPr/>
            <p:nvPr/>
          </p:nvSpPr>
          <p:spPr>
            <a:xfrm>
              <a:off x="1387249" y="6149068"/>
              <a:ext cx="485094" cy="2136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44EB0B2-05AF-20FD-4000-6471DBEB9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260699"/>
            <a:ext cx="7775921" cy="42497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0685D3-021D-980E-361A-A66ADA95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2260698"/>
            <a:ext cx="7775921" cy="424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8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722477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851E7F-A808-E9E5-E77C-971FC5A2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260698"/>
            <a:ext cx="7825703" cy="424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95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81050" y="153977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9CE6C-60CE-72E1-BA55-5F4A2BA84FC7}"/>
              </a:ext>
            </a:extLst>
          </p:cNvPr>
          <p:cNvSpPr txBox="1"/>
          <p:nvPr/>
        </p:nvSpPr>
        <p:spPr>
          <a:xfrm>
            <a:off x="1019584" y="2220518"/>
            <a:ext cx="69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저장소마다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개까지 등록 가능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2F979-AC35-205C-1B26-4D2E3D12F2B8}"/>
              </a:ext>
            </a:extLst>
          </p:cNvPr>
          <p:cNvSpPr txBox="1"/>
          <p:nvPr/>
        </p:nvSpPr>
        <p:spPr>
          <a:xfrm>
            <a:off x="1019584" y="2808926"/>
            <a:ext cx="698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실행되는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시간까지 실행이 될 수 있으며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실행 제한은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72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50317-BF2F-1D61-40EB-7F830D518554}"/>
              </a:ext>
            </a:extLst>
          </p:cNvPr>
          <p:cNvSpPr txBox="1"/>
          <p:nvPr/>
        </p:nvSpPr>
        <p:spPr>
          <a:xfrm>
            <a:off x="1019584" y="3674333"/>
            <a:ext cx="69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만약 제한된 시간을 넘게 된다면 작업은 자동으로 종료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06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72247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9CE6C-60CE-72E1-BA55-5F4A2BA84FC7}"/>
              </a:ext>
            </a:extLst>
          </p:cNvPr>
          <p:cNvSpPr txBox="1"/>
          <p:nvPr/>
        </p:nvSpPr>
        <p:spPr>
          <a:xfrm>
            <a:off x="1000534" y="2403218"/>
            <a:ext cx="730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public repository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무료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private repository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해당 계정에 부여된 무료 사용량 이후에 과금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028DDB3-5C31-415A-4721-36E52BC0F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25681"/>
              </p:ext>
            </p:extLst>
          </p:nvPr>
        </p:nvGraphicFramePr>
        <p:xfrm>
          <a:off x="1652587" y="3505201"/>
          <a:ext cx="5838825" cy="2468880"/>
        </p:xfrm>
        <a:graphic>
          <a:graphicData uri="http://schemas.openxmlformats.org/drawingml/2006/table">
            <a:tbl>
              <a:tblPr/>
              <a:tblGrid>
                <a:gridCol w="2668352">
                  <a:extLst>
                    <a:ext uri="{9D8B030D-6E8A-4147-A177-3AD203B41FA5}">
                      <a16:colId xmlns:a16="http://schemas.microsoft.com/office/drawing/2014/main" val="1890555904"/>
                    </a:ext>
                  </a:extLst>
                </a:gridCol>
                <a:gridCol w="970457">
                  <a:extLst>
                    <a:ext uri="{9D8B030D-6E8A-4147-A177-3AD203B41FA5}">
                      <a16:colId xmlns:a16="http://schemas.microsoft.com/office/drawing/2014/main" val="2150245711"/>
                    </a:ext>
                  </a:extLst>
                </a:gridCol>
                <a:gridCol w="2200016">
                  <a:extLst>
                    <a:ext uri="{9D8B030D-6E8A-4147-A177-3AD203B41FA5}">
                      <a16:colId xmlns:a16="http://schemas.microsoft.com/office/drawing/2014/main" val="2457513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Minutes (per month)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338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Free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500 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2,000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953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Pro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3,000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143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GitHub Free for organizations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500 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2,000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92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GitHub Team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3,000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11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Enterprise Cloud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50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50,000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0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4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399" y="2448017"/>
            <a:ext cx="3912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3 </a:t>
            </a:r>
          </a:p>
        </p:txBody>
      </p:sp>
    </p:spTree>
    <p:extLst>
      <p:ext uri="{BB962C8B-B14F-4D97-AF65-F5344CB8AC3E}">
        <p14:creationId xmlns:p14="http://schemas.microsoft.com/office/powerpoint/2010/main" val="193219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2AE45-5A3D-E1CD-6855-13E5309050FD}"/>
              </a:ext>
            </a:extLst>
          </p:cNvPr>
          <p:cNvSpPr/>
          <p:nvPr/>
        </p:nvSpPr>
        <p:spPr>
          <a:xfrm>
            <a:off x="727460" y="1860698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3F0507-1DE5-6A75-BE37-0A2135B603EC}"/>
              </a:ext>
            </a:extLst>
          </p:cNvPr>
          <p:cNvSpPr/>
          <p:nvPr/>
        </p:nvSpPr>
        <p:spPr>
          <a:xfrm>
            <a:off x="1444255" y="1860698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rgbClr val="434B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CI</a:t>
            </a:r>
            <a:r>
              <a:rPr lang="en-US" altLang="ko-KR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/CD</a:t>
            </a:r>
            <a:endParaRPr lang="ko-KR" altLang="en-US" sz="40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F85998-6C50-6D2A-25F8-CEF0F70CCD11}"/>
              </a:ext>
            </a:extLst>
          </p:cNvPr>
          <p:cNvSpPr/>
          <p:nvPr/>
        </p:nvSpPr>
        <p:spPr>
          <a:xfrm>
            <a:off x="727460" y="2991510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885F9C-9BD3-4F01-CBDD-0BEF6160D88A}"/>
              </a:ext>
            </a:extLst>
          </p:cNvPr>
          <p:cNvSpPr/>
          <p:nvPr/>
        </p:nvSpPr>
        <p:spPr>
          <a:xfrm>
            <a:off x="1444255" y="2991510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rgbClr val="8176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Tool</a:t>
            </a:r>
            <a:endParaRPr lang="ko-KR" altLang="en-US" sz="4000" dirty="0">
              <a:solidFill>
                <a:srgbClr val="8176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86E7E4-F3F9-A679-128E-5BDC205754F5}"/>
              </a:ext>
            </a:extLst>
          </p:cNvPr>
          <p:cNvSpPr/>
          <p:nvPr/>
        </p:nvSpPr>
        <p:spPr>
          <a:xfrm>
            <a:off x="727460" y="4049078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05F91B-4C36-40E2-6F7F-5055D280EB71}"/>
              </a:ext>
            </a:extLst>
          </p:cNvPr>
          <p:cNvSpPr/>
          <p:nvPr/>
        </p:nvSpPr>
        <p:spPr>
          <a:xfrm>
            <a:off x="1444255" y="4049078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rgbClr val="95A2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1857144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CI/CD</a:t>
            </a:r>
            <a:endParaRPr lang="ko-KR" altLang="en-US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400" y="2448017"/>
            <a:ext cx="3742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1 </a:t>
            </a:r>
          </a:p>
        </p:txBody>
      </p:sp>
    </p:spTree>
    <p:extLst>
      <p:ext uri="{BB962C8B-B14F-4D97-AF65-F5344CB8AC3E}">
        <p14:creationId xmlns:p14="http://schemas.microsoft.com/office/powerpoint/2010/main" val="345944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7757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웹 어플리케이션 개발 절차</a:t>
            </a:r>
          </a:p>
        </p:txBody>
      </p:sp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B0D33C91-176C-2724-A8A9-0BFD419462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16227" r="14127" b="16005"/>
          <a:stretch/>
        </p:blipFill>
        <p:spPr>
          <a:xfrm>
            <a:off x="2275000" y="1895698"/>
            <a:ext cx="4593999" cy="23178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BDA95C-D92A-C5C9-A627-EF0C01FA9A38}"/>
              </a:ext>
            </a:extLst>
          </p:cNvPr>
          <p:cNvSpPr txBox="1"/>
          <p:nvPr/>
        </p:nvSpPr>
        <p:spPr>
          <a:xfrm>
            <a:off x="385208" y="4556051"/>
            <a:ext cx="863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작성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병합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출시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 </a:t>
            </a:r>
          </a:p>
        </p:txBody>
      </p:sp>
      <p:sp>
        <p:nvSpPr>
          <p:cNvPr id="27" name="화살표: 위로 구부러짐 26">
            <a:extLst>
              <a:ext uri="{FF2B5EF4-FFF2-40B4-BE49-F238E27FC236}">
                <a16:creationId xmlns:a16="http://schemas.microsoft.com/office/drawing/2014/main" id="{4C663755-D9DE-8E51-E6F4-426DEE363AE2}"/>
              </a:ext>
            </a:extLst>
          </p:cNvPr>
          <p:cNvSpPr/>
          <p:nvPr/>
        </p:nvSpPr>
        <p:spPr>
          <a:xfrm flipH="1">
            <a:off x="611372" y="4925383"/>
            <a:ext cx="7798980" cy="665792"/>
          </a:xfrm>
          <a:prstGeom prst="curvedUpArrow">
            <a:avLst>
              <a:gd name="adj1" fmla="val 17125"/>
              <a:gd name="adj2" fmla="val 56439"/>
              <a:gd name="adj3" fmla="val 234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65F37B-734E-D594-8F06-60E627B19393}"/>
              </a:ext>
            </a:extLst>
          </p:cNvPr>
          <p:cNvSpPr/>
          <p:nvPr/>
        </p:nvSpPr>
        <p:spPr>
          <a:xfrm>
            <a:off x="2982433" y="2695353"/>
            <a:ext cx="781493" cy="733647"/>
          </a:xfrm>
          <a:prstGeom prst="rect">
            <a:avLst/>
          </a:prstGeom>
          <a:solidFill>
            <a:srgbClr val="F8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A660A6-CB90-1351-3B47-FD306665CBDD}"/>
              </a:ext>
            </a:extLst>
          </p:cNvPr>
          <p:cNvSpPr/>
          <p:nvPr/>
        </p:nvSpPr>
        <p:spPr>
          <a:xfrm>
            <a:off x="5305279" y="2687823"/>
            <a:ext cx="856288" cy="733647"/>
          </a:xfrm>
          <a:prstGeom prst="rect">
            <a:avLst/>
          </a:prstGeom>
          <a:solidFill>
            <a:srgbClr val="F8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D84C4-4A7B-F79C-3689-D5648FA531F0}"/>
              </a:ext>
            </a:extLst>
          </p:cNvPr>
          <p:cNvSpPr txBox="1"/>
          <p:nvPr/>
        </p:nvSpPr>
        <p:spPr>
          <a:xfrm>
            <a:off x="3660145" y="5591175"/>
            <a:ext cx="210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반복작업</a:t>
            </a:r>
          </a:p>
        </p:txBody>
      </p:sp>
    </p:spTree>
    <p:extLst>
      <p:ext uri="{BB962C8B-B14F-4D97-AF65-F5344CB8AC3E}">
        <p14:creationId xmlns:p14="http://schemas.microsoft.com/office/powerpoint/2010/main" val="224894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3875" y="248692"/>
            <a:ext cx="2351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9D12F349-3E40-B060-089E-47365073D1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8"/>
          <a:stretch/>
        </p:blipFill>
        <p:spPr>
          <a:xfrm>
            <a:off x="800100" y="1492039"/>
            <a:ext cx="7543800" cy="16224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1FF8A1-2763-7C42-D4BC-06134468ED18}"/>
              </a:ext>
            </a:extLst>
          </p:cNvPr>
          <p:cNvSpPr txBox="1"/>
          <p:nvPr/>
        </p:nvSpPr>
        <p:spPr>
          <a:xfrm>
            <a:off x="800100" y="3556591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통합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Integration)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E7C0DF-F5E8-9998-EE27-149C5FAF9909}"/>
              </a:ext>
            </a:extLst>
          </p:cNvPr>
          <p:cNvSpPr txBox="1"/>
          <p:nvPr/>
        </p:nvSpPr>
        <p:spPr>
          <a:xfrm>
            <a:off x="800098" y="4634024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제공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Delivery)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C30B7D-3DDB-9EDF-582B-77178290C938}"/>
              </a:ext>
            </a:extLst>
          </p:cNvPr>
          <p:cNvSpPr txBox="1"/>
          <p:nvPr/>
        </p:nvSpPr>
        <p:spPr>
          <a:xfrm>
            <a:off x="800098" y="5711457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배포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Deployment)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7E683D-0199-90D3-D6E6-6D3A3D933F0C}"/>
              </a:ext>
            </a:extLst>
          </p:cNvPr>
          <p:cNvSpPr txBox="1"/>
          <p:nvPr/>
        </p:nvSpPr>
        <p:spPr>
          <a:xfrm>
            <a:off x="800098" y="3941527"/>
            <a:ext cx="7727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애플리케이션을 빌드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테스트하여 이상이 없는 경우 소스코드를 공유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레파지토리에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병합하는 과정을 자동화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D4A958-9D46-706E-F67E-9D54A9D43924}"/>
              </a:ext>
            </a:extLst>
          </p:cNvPr>
          <p:cNvSpPr txBox="1"/>
          <p:nvPr/>
        </p:nvSpPr>
        <p:spPr>
          <a:xfrm>
            <a:off x="800098" y="5006400"/>
            <a:ext cx="7727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유효한 코드를 운영서버에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릴리즈하는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과정을 자동화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배포할 준비가 되어있는 코드베이스 확보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AFD7D3-EFBD-D813-836F-89F8AF0055B5}"/>
              </a:ext>
            </a:extLst>
          </p:cNvPr>
          <p:cNvSpPr txBox="1"/>
          <p:nvPr/>
        </p:nvSpPr>
        <p:spPr>
          <a:xfrm>
            <a:off x="800098" y="6071273"/>
            <a:ext cx="7727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제공을 확장한 형태로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릴리즈된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애플리케이션을 실행하는 과정을 자동화</a:t>
            </a:r>
          </a:p>
        </p:txBody>
      </p:sp>
    </p:spTree>
    <p:extLst>
      <p:ext uri="{BB962C8B-B14F-4D97-AF65-F5344CB8AC3E}">
        <p14:creationId xmlns:p14="http://schemas.microsoft.com/office/powerpoint/2010/main" val="3851144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800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  <a:endParaRPr lang="ko-KR" altLang="en-US" sz="4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AADCFF-6174-A256-06E2-2D73C98E21D9}"/>
              </a:ext>
            </a:extLst>
          </p:cNvPr>
          <p:cNvSpPr txBox="1"/>
          <p:nvPr/>
        </p:nvSpPr>
        <p:spPr>
          <a:xfrm>
            <a:off x="757570" y="2164319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수행할 업무에 집중할 수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F31A4-CC6D-1908-EA54-A6DC86D01FAD}"/>
              </a:ext>
            </a:extLst>
          </p:cNvPr>
          <p:cNvSpPr txBox="1"/>
          <p:nvPr/>
        </p:nvSpPr>
        <p:spPr>
          <a:xfrm>
            <a:off x="757569" y="2837715"/>
            <a:ext cx="698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실수로 누락되는 것을 방지하고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단순 작업에서 벗어날 수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601-B521-EB10-D59C-0AA8AB6D3C41}"/>
              </a:ext>
            </a:extLst>
          </p:cNvPr>
          <p:cNvSpPr txBox="1"/>
          <p:nvPr/>
        </p:nvSpPr>
        <p:spPr>
          <a:xfrm>
            <a:off x="757569" y="3508415"/>
            <a:ext cx="762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짧은 배포주기로 시장 출시 기간 단축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애플리케이션에 빠른 피드백이 가능하다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32350-5068-853C-A39B-7AA780FA38C6}"/>
              </a:ext>
            </a:extLst>
          </p:cNvPr>
          <p:cNvSpPr txBox="1"/>
          <p:nvPr/>
        </p:nvSpPr>
        <p:spPr>
          <a:xfrm>
            <a:off x="757570" y="4456114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업무의 신뢰를 높여준다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65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Tool</a:t>
            </a:r>
            <a:endParaRPr lang="ko-KR" altLang="en-US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399" y="2448017"/>
            <a:ext cx="3912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2 </a:t>
            </a:r>
          </a:p>
        </p:txBody>
      </p:sp>
    </p:spTree>
    <p:extLst>
      <p:ext uri="{BB962C8B-B14F-4D97-AF65-F5344CB8AC3E}">
        <p14:creationId xmlns:p14="http://schemas.microsoft.com/office/powerpoint/2010/main" val="3146314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5128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유형별로 나눈 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685EA58-D976-E5EA-1824-395A8DE1E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575742"/>
              </p:ext>
            </p:extLst>
          </p:nvPr>
        </p:nvGraphicFramePr>
        <p:xfrm>
          <a:off x="385653" y="1686810"/>
          <a:ext cx="8630757" cy="4379060"/>
        </p:xfrm>
        <a:graphic>
          <a:graphicData uri="http://schemas.openxmlformats.org/drawingml/2006/table">
            <a:tbl>
              <a:tblPr/>
              <a:tblGrid>
                <a:gridCol w="938100">
                  <a:extLst>
                    <a:ext uri="{9D8B030D-6E8A-4147-A177-3AD203B41FA5}">
                      <a16:colId xmlns:a16="http://schemas.microsoft.com/office/drawing/2014/main" val="1679242786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368300014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1883875058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51039891"/>
                    </a:ext>
                  </a:extLst>
                </a:gridCol>
              </a:tblGrid>
              <a:tr h="635763">
                <a:tc>
                  <a:txBody>
                    <a:bodyPr/>
                    <a:lstStyle/>
                    <a:p>
                      <a:pPr algn="ctr"/>
                      <a:b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64" marR="5364" marT="2682" marB="2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56897048"/>
                  </a:ext>
                </a:extLst>
              </a:tr>
              <a:tr h="5725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endParaRPr lang="ko-KR" alt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오픈소스로 설치필요</a:t>
                      </a: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클라우드로 동작</a:t>
                      </a:r>
                      <a:endParaRPr lang="ko-KR" alt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설치형</a:t>
                      </a:r>
                      <a:endParaRPr lang="ko-KR" alt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790035"/>
                  </a:ext>
                </a:extLst>
              </a:tr>
              <a:tr h="18991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endParaRPr lang="ko-KR" alt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툴 자체 라이선스는 무료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하지만 </a:t>
                      </a:r>
                      <a:r>
                        <a:rPr lang="ko-KR" altLang="en-US" sz="18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젠킨스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서버를 유지하는 비용 소모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Private Repository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한달에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500MB,</a:t>
                      </a:r>
                      <a:b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까지 무료로 사용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초과되는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Minutes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마다 추가 비용 지불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무료로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분의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CI/CD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지원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이용하기 위해선 유료 라이선스 결제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 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946463"/>
                  </a:ext>
                </a:extLst>
              </a:tr>
              <a:tr h="31990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</a:t>
                      </a:r>
                      <a:endParaRPr lang="en-US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호환 가능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2000" dirty="0">
                        <a:effectLst/>
                      </a:endParaRPr>
                    </a:p>
                  </a:txBody>
                  <a:tcPr marL="1956" marR="1956" marT="1956" marB="1956" anchor="ctr">
                    <a:lnL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2000" dirty="0">
                        <a:effectLst/>
                      </a:endParaRPr>
                    </a:p>
                  </a:txBody>
                  <a:tcPr marL="1956" marR="1956" marT="1956" marB="1956" anchor="ctr">
                    <a:lnL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859026"/>
                  </a:ext>
                </a:extLst>
              </a:tr>
              <a:tr h="95161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문서화</a:t>
                      </a:r>
                      <a:endParaRPr lang="ko-KR" alt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 세계 많은 사람들이 이용하기 때문에 문서가 다양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Jenkins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비해 문서가 적음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Jenkins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비해 문서가 적음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995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93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50661-10DC-42DA-1180-94A4F3E9EC45}"/>
              </a:ext>
            </a:extLst>
          </p:cNvPr>
          <p:cNvSpPr txBox="1"/>
          <p:nvPr/>
        </p:nvSpPr>
        <p:spPr>
          <a:xfrm>
            <a:off x="636814" y="1912007"/>
            <a:ext cx="79594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사용하면 자동으로 코드 저장소에서 어떤 이벤트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(event)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발생했을 때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특정 작업이 일어나게 하거나 주기적으로 어떤 작업들을 반복해서 실행시킬 수도 있다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976964-62C9-4DD4-E0BB-F0434671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1474273"/>
            <a:ext cx="7839075" cy="42788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24E1D7-1253-127A-45CA-3CCE26BA4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474273"/>
            <a:ext cx="7839075" cy="42624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997CB2-DDCD-6BC9-ABF2-C2D8697BE798}"/>
              </a:ext>
            </a:extLst>
          </p:cNvPr>
          <p:cNvSpPr/>
          <p:nvPr/>
        </p:nvSpPr>
        <p:spPr>
          <a:xfrm>
            <a:off x="1223963" y="4276725"/>
            <a:ext cx="604837" cy="2762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8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1231</TotalTime>
  <Words>488</Words>
  <Application>Microsoft Office PowerPoint</Application>
  <PresentationFormat>화면 슬라이드 쇼(4:3)</PresentationFormat>
  <Paragraphs>98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Calibri Light</vt:lpstr>
      <vt:lpstr>Arial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taeyoung park</cp:lastModifiedBy>
  <cp:revision>24</cp:revision>
  <dcterms:created xsi:type="dcterms:W3CDTF">2015-01-21T11:35:38Z</dcterms:created>
  <dcterms:modified xsi:type="dcterms:W3CDTF">2023-10-04T07:48:12Z</dcterms:modified>
</cp:coreProperties>
</file>